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67" r:id="rId2"/>
  </p:sldIdLst>
  <p:sldSz cx="6858000" cy="9906000" type="A4"/>
  <p:notesSz cx="9144000" cy="6858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7" userDrawn="1">
          <p15:clr>
            <a:srgbClr val="A4A3A4"/>
          </p15:clr>
        </p15:guide>
        <p15:guide id="21" orient="horz" pos="6091" userDrawn="1">
          <p15:clr>
            <a:srgbClr val="A4A3A4"/>
          </p15:clr>
        </p15:guide>
        <p15:guide id="22" pos="4156" userDrawn="1">
          <p15:clr>
            <a:srgbClr val="A4A3A4"/>
          </p15:clr>
        </p15:guide>
        <p15:guide id="24" orient="horz" pos="4141" userDrawn="1">
          <p15:clr>
            <a:srgbClr val="A4A3A4"/>
          </p15:clr>
        </p15:guide>
        <p15:guide id="25" orient="horz" pos="5955" userDrawn="1">
          <p15:clr>
            <a:srgbClr val="A4A3A4"/>
          </p15:clr>
        </p15:guide>
        <p15:guide id="28" pos="164" userDrawn="1">
          <p15:clr>
            <a:srgbClr val="A4A3A4"/>
          </p15:clr>
        </p15:guide>
        <p15:guide id="31" orient="horz" pos="3628" userDrawn="1">
          <p15:clr>
            <a:srgbClr val="A4A3A4"/>
          </p15:clr>
        </p15:guide>
        <p15:guide id="32" pos="1593" userDrawn="1">
          <p15:clr>
            <a:srgbClr val="A4A3A4"/>
          </p15:clr>
        </p15:guide>
        <p15:guide id="33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4161"/>
    <a:srgbClr val="FEA828"/>
    <a:srgbClr val="FEBC28"/>
    <a:srgbClr val="F5BC3E"/>
    <a:srgbClr val="EC0000"/>
    <a:srgbClr val="F7B300"/>
    <a:srgbClr val="C600BC"/>
    <a:srgbClr val="03A7C5"/>
    <a:srgbClr val="668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3"/>
    <p:restoredTop sz="94593"/>
  </p:normalViewPr>
  <p:slideViewPr>
    <p:cSldViewPr snapToGrid="0">
      <p:cViewPr varScale="1">
        <p:scale>
          <a:sx n="85" d="100"/>
          <a:sy n="85" d="100"/>
        </p:scale>
        <p:origin x="3480" y="192"/>
      </p:cViewPr>
      <p:guideLst>
        <p:guide orient="horz" pos="467"/>
        <p:guide orient="horz" pos="6091"/>
        <p:guide pos="4156"/>
        <p:guide orient="horz" pos="4141"/>
        <p:guide orient="horz" pos="5955"/>
        <p:guide pos="164"/>
        <p:guide orient="horz" pos="3628"/>
        <p:guide pos="1593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3D18-98D9-F341-8E1B-78A2520FCCE7}" type="datetime1">
              <a:rPr lang="de-AT" smtClean="0"/>
              <a:t>17.02.25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A984-2579-624F-AEA6-4D25E55DE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928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BF32-E1E1-0D45-B53D-C32390DD7A43}" type="datetime1">
              <a:rPr lang="de-AT" smtClean="0"/>
              <a:t>17.02.25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681413" y="514350"/>
            <a:ext cx="1781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F869-1391-A840-9A33-2B360D05FD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924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E6F1-5D10-E5A7-7A19-DD6FD663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57E87D-2BB6-A818-2EAF-35383A43B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81413" y="514350"/>
            <a:ext cx="1781175" cy="25717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66BE06-2324-20F7-3D70-33B113F1B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4953A-F45D-4564-48F0-C93F5BEA5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F869-1391-A840-9A33-2B360D05FD2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20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C5C1-E347-2F41-9DF8-0EE31B8B5705}" type="datetime1">
              <a:rPr lang="de-AT" smtClean="0"/>
              <a:t>17.02.25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809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8FC7-7899-904C-922E-928955435EFB}" type="datetime1">
              <a:rPr lang="de-AT" smtClean="0"/>
              <a:t>17.02.25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01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0974-4FEA-F54F-B5CB-992EC7C1DB91}" type="datetime1">
              <a:rPr lang="de-AT" smtClean="0"/>
              <a:t>17.02.25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07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A5BF-0E38-D442-B1DA-30C0C1A47014}" type="datetime1">
              <a:rPr lang="de-AT" smtClean="0"/>
              <a:t>17.02.25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9597-27F8-7F4C-BEB5-809EB16830CF}" type="datetime1">
              <a:rPr lang="de-AT" smtClean="0"/>
              <a:t>17.02.25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7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D161-5301-5647-9ADA-A44A5638C5BA}" type="datetime1">
              <a:rPr lang="de-AT" smtClean="0"/>
              <a:t>17.02.25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7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9ACF-AF71-6942-AEFF-3C5A3E5C0583}" type="datetime1">
              <a:rPr lang="de-AT" smtClean="0"/>
              <a:t>17.02.25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77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DC8E-D7AC-1644-8970-42B1F9D881A2}" type="datetime1">
              <a:rPr lang="de-AT" smtClean="0"/>
              <a:t>17.02.25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47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C515-D708-B94F-B209-C7BC547D3A99}" type="datetime1">
              <a:rPr lang="de-AT" smtClean="0"/>
              <a:t>17.02.25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3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1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4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7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A0E8-1793-9C42-AB66-E49BE64546EA}" type="datetime1">
              <a:rPr lang="de-AT" smtClean="0"/>
              <a:t>17.02.25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62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1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4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7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8673-0881-0542-B03C-ACE86BB30850}" type="datetime1">
              <a:rPr lang="de-AT" smtClean="0"/>
              <a:t>17.02.25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446081" y="9484608"/>
            <a:ext cx="478367" cy="360538"/>
          </a:xfrm>
          <a:prstGeom prst="rect">
            <a:avLst/>
          </a:prstGeom>
        </p:spPr>
        <p:txBody>
          <a:bodyPr/>
          <a:lstStyle/>
          <a:p>
            <a:fld id="{816FDF89-922E-274E-AF4B-C86489648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16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F5F6-1469-0D46-A86E-3EF965BA39BB}" type="datetime1">
              <a:rPr lang="de-AT" smtClean="0"/>
              <a:t>17.02.25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7300" y="9208912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1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heic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93AD-A53B-0817-8256-FD74281B7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69AE43FE-F35C-F2E5-090C-AEBCFFFD8252}"/>
              </a:ext>
            </a:extLst>
          </p:cNvPr>
          <p:cNvSpPr txBox="1"/>
          <p:nvPr/>
        </p:nvSpPr>
        <p:spPr>
          <a:xfrm>
            <a:off x="569437" y="5156288"/>
            <a:ext cx="4693531" cy="3683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s’énerve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facilement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, entre en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conflit</a:t>
            </a:r>
            <a:endParaRPr lang="de-CH" sz="1400" b="1" dirty="0">
              <a:solidFill>
                <a:srgbClr val="0C4161"/>
              </a:solidFill>
              <a:latin typeface="Avenir Next" panose="020B0503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ne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respecte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pas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les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limites</a:t>
            </a:r>
            <a:endParaRPr lang="de-CH" sz="1400" b="1" dirty="0">
              <a:solidFill>
                <a:srgbClr val="0C4161"/>
              </a:solidFill>
              <a:latin typeface="Avenir Next" panose="020B0503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ne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peut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pas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s’endormir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seul</a:t>
            </a:r>
            <a:endParaRPr lang="de-CH" sz="1400" b="1" dirty="0">
              <a:solidFill>
                <a:srgbClr val="0C4161"/>
              </a:solidFill>
              <a:latin typeface="Avenir Next" panose="020B0503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est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angoissé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,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anxieux</a:t>
            </a:r>
            <a:endParaRPr lang="de-CH" sz="1400" b="1" dirty="0">
              <a:solidFill>
                <a:srgbClr val="0C4161"/>
              </a:solidFill>
              <a:latin typeface="Avenir Next" panose="020B0503020202020204" pitchFamily="34" charset="0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a des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problèmes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scolaires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(p. ex.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inattention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,</a:t>
            </a:r>
          </a:p>
          <a:p>
            <a:pPr>
              <a:spcAft>
                <a:spcPts val="400"/>
              </a:spcAft>
            </a:pP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difficultés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d’apprentissage</a:t>
            </a:r>
            <a:r>
              <a:rPr lang="de-CH" sz="1400" b="1" dirty="0">
                <a:solidFill>
                  <a:srgbClr val="0C4161"/>
                </a:solidFill>
                <a:latin typeface="Avenir Next" panose="020B0503020202020204" pitchFamily="34" charset="0"/>
              </a:rPr>
              <a:t>)</a:t>
            </a:r>
          </a:p>
          <a:p>
            <a:pPr algn="l"/>
            <a:endParaRPr lang="de-CH" sz="1400" dirty="0">
              <a:solidFill>
                <a:srgbClr val="0C4161"/>
              </a:solidFill>
              <a:latin typeface="Avenir Next" panose="020B0503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En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tant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qu’évopédagogue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®, je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propose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un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accompagnement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personnalisé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et des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méthodes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innovantes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pour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résoudre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les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blocages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qui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freinent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l’apprentissage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,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impactent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le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comportement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et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qui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renforcent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la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confiance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en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soi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. </a:t>
            </a:r>
          </a:p>
          <a:p>
            <a:pPr>
              <a:spcAft>
                <a:spcPts val="400"/>
              </a:spcAft>
            </a:pPr>
            <a:b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</a:b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L'</a:t>
            </a:r>
            <a:r>
              <a:rPr lang="de-CH" sz="1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évopédagogie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est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une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méthode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efficace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qui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permet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d’obtenir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des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résultats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 rapides et </a:t>
            </a:r>
            <a:r>
              <a:rPr lang="de-CH" sz="1400" dirty="0" err="1">
                <a:solidFill>
                  <a:srgbClr val="0C4161"/>
                </a:solidFill>
                <a:latin typeface="Avenir Next" panose="020B0503020202020204" pitchFamily="34" charset="0"/>
              </a:rPr>
              <a:t>positifs</a:t>
            </a:r>
            <a:r>
              <a:rPr lang="de-CH" sz="1400" dirty="0">
                <a:solidFill>
                  <a:srgbClr val="0C4161"/>
                </a:solidFill>
                <a:latin typeface="Avenir Next" panose="020B0503020202020204" pitchFamily="34" charset="0"/>
              </a:rPr>
              <a:t>. </a:t>
            </a:r>
            <a:endParaRPr lang="de-CH" sz="1600" b="1" dirty="0">
              <a:solidFill>
                <a:srgbClr val="0C416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802092-8B84-3265-3960-71AC8E4B8D39}"/>
              </a:ext>
            </a:extLst>
          </p:cNvPr>
          <p:cNvSpPr txBox="1"/>
          <p:nvPr/>
        </p:nvSpPr>
        <p:spPr>
          <a:xfrm>
            <a:off x="569437" y="4455171"/>
            <a:ext cx="62926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CH" sz="2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Votre</a:t>
            </a:r>
            <a:r>
              <a:rPr lang="de-CH" sz="2400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sz="2400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enfant</a:t>
            </a:r>
            <a:r>
              <a:rPr lang="de-CH" sz="2400" b="1" dirty="0">
                <a:solidFill>
                  <a:srgbClr val="0C4161"/>
                </a:solidFill>
                <a:latin typeface="Avenir Next" panose="020B0503020202020204" pitchFamily="34" charset="0"/>
              </a:rPr>
              <a:t>…</a:t>
            </a:r>
            <a:endParaRPr lang="de-DE" sz="2400" b="1" dirty="0">
              <a:solidFill>
                <a:srgbClr val="0C4161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Grafik 4" descr="Ein Bild, das Person, Menschliches Gesicht, Im Haus, Wand enthält.&#10;&#10;Beschreibung automatisch generiert.">
            <a:extLst>
              <a:ext uri="{FF2B5EF4-FFF2-40B4-BE49-F238E27FC236}">
                <a16:creationId xmlns:a16="http://schemas.microsoft.com/office/drawing/2014/main" id="{CBEF1765-324A-5230-C2F3-8A8FB7AC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8" y="329705"/>
            <a:ext cx="5501864" cy="3695928"/>
          </a:xfrm>
          <a:prstGeom prst="rect">
            <a:avLst/>
          </a:prstGeom>
        </p:spPr>
      </p:pic>
      <p:pic>
        <p:nvPicPr>
          <p:cNvPr id="4" name="Grafik 3" descr="Ein Bild, das Kreis enthält.&#10;&#10;Beschreibung automatisch generiert.">
            <a:extLst>
              <a:ext uri="{FF2B5EF4-FFF2-40B4-BE49-F238E27FC236}">
                <a16:creationId xmlns:a16="http://schemas.microsoft.com/office/drawing/2014/main" id="{C327D7BB-FCFE-9037-398B-790C4F8795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8" t="641" r="29511" b="45238"/>
          <a:stretch/>
        </p:blipFill>
        <p:spPr>
          <a:xfrm rot="10800000">
            <a:off x="678068" y="340784"/>
            <a:ext cx="2382873" cy="152072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5AFA9C-2D02-42BA-DF74-2572A8E97222}"/>
              </a:ext>
            </a:extLst>
          </p:cNvPr>
          <p:cNvSpPr txBox="1"/>
          <p:nvPr/>
        </p:nvSpPr>
        <p:spPr>
          <a:xfrm rot="20671654">
            <a:off x="364788" y="641218"/>
            <a:ext cx="2662049" cy="7335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de-DE" sz="2000" b="1" dirty="0">
                <a:solidFill>
                  <a:srgbClr val="0C4161"/>
                </a:solidFill>
                <a:latin typeface="Avenir Next Demi Bold"/>
              </a:rPr>
              <a:t>Pour </a:t>
            </a:r>
            <a:r>
              <a:rPr lang="de-DE" sz="2000" b="1" dirty="0" err="1">
                <a:solidFill>
                  <a:srgbClr val="0C4161"/>
                </a:solidFill>
                <a:latin typeface="Avenir Next Demi Bold"/>
              </a:rPr>
              <a:t>une</a:t>
            </a:r>
            <a:r>
              <a:rPr lang="de-DE" sz="2000" b="1" dirty="0">
                <a:solidFill>
                  <a:srgbClr val="0C4161"/>
                </a:solidFill>
                <a:latin typeface="Avenir Next Demi Bold"/>
              </a:rPr>
              <a:t> </a:t>
            </a:r>
            <a:r>
              <a:rPr lang="de-DE" sz="2000" b="1" dirty="0" err="1">
                <a:solidFill>
                  <a:srgbClr val="0C4161"/>
                </a:solidFill>
                <a:latin typeface="Avenir Next Demi Bold"/>
              </a:rPr>
              <a:t>vie</a:t>
            </a:r>
            <a:r>
              <a:rPr lang="de-DE" sz="2000" b="1" dirty="0">
                <a:solidFill>
                  <a:srgbClr val="0C4161"/>
                </a:solidFill>
                <a:latin typeface="Avenir Next Demi Bold"/>
              </a:rPr>
              <a:t> </a:t>
            </a:r>
          </a:p>
          <a:p>
            <a:pPr algn="ctr">
              <a:lnSpc>
                <a:spcPts val="2500"/>
              </a:lnSpc>
            </a:pPr>
            <a:r>
              <a:rPr lang="de-DE" sz="2000" b="1" dirty="0">
                <a:solidFill>
                  <a:srgbClr val="0C4161"/>
                </a:solidFill>
                <a:latin typeface="Avenir Next Demi Bold"/>
              </a:rPr>
              <a:t>   plus </a:t>
            </a:r>
            <a:r>
              <a:rPr lang="de-DE" sz="2000" b="1" dirty="0" err="1">
                <a:solidFill>
                  <a:srgbClr val="0C4161"/>
                </a:solidFill>
                <a:latin typeface="Avenir Next Demi Bold"/>
              </a:rPr>
              <a:t>sereine</a:t>
            </a:r>
            <a:r>
              <a:rPr lang="de-DE" sz="2000" b="1" dirty="0">
                <a:solidFill>
                  <a:srgbClr val="0C4161"/>
                </a:solidFill>
                <a:latin typeface="Avenir Next Demi Bold"/>
              </a:rPr>
              <a:t>…</a:t>
            </a:r>
            <a:endParaRPr lang="de-DE" sz="2000" b="1" dirty="0">
              <a:solidFill>
                <a:srgbClr val="FF0000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16" name="Grafik 15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FA903532-CCD7-BB7E-8F64-B77363A7E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874" y="406286"/>
            <a:ext cx="1240963" cy="34239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E4EBA8F-74A7-9268-8297-CB9399D76927}"/>
              </a:ext>
            </a:extLst>
          </p:cNvPr>
          <p:cNvSpPr txBox="1"/>
          <p:nvPr/>
        </p:nvSpPr>
        <p:spPr>
          <a:xfrm>
            <a:off x="278149" y="9120724"/>
            <a:ext cx="6301702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Je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me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réjouis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de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vous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en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parler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lors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un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premier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entretien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 </a:t>
            </a:r>
            <a:r>
              <a:rPr lang="de-CH" b="1" dirty="0" err="1">
                <a:solidFill>
                  <a:srgbClr val="0C4161"/>
                </a:solidFill>
                <a:latin typeface="Avenir Next" panose="020B0503020202020204" pitchFamily="34" charset="0"/>
              </a:rPr>
              <a:t>gratuit</a:t>
            </a:r>
            <a:r>
              <a:rPr lang="de-CH" b="1" dirty="0">
                <a:solidFill>
                  <a:srgbClr val="0C4161"/>
                </a:solidFill>
                <a:latin typeface="Avenir Next" panose="020B0503020202020204" pitchFamily="34" charset="0"/>
              </a:rPr>
              <a:t>.</a:t>
            </a:r>
            <a:endParaRPr lang="de-DE" b="1" dirty="0">
              <a:solidFill>
                <a:srgbClr val="0C4161"/>
              </a:solidFill>
              <a:latin typeface="Avenir Next Demi Bold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FF39FEC-2FA4-85C9-2626-BF47C288D07F}"/>
              </a:ext>
            </a:extLst>
          </p:cNvPr>
          <p:cNvGrpSpPr/>
          <p:nvPr/>
        </p:nvGrpSpPr>
        <p:grpSpPr>
          <a:xfrm>
            <a:off x="4214890" y="3737244"/>
            <a:ext cx="2478935" cy="2253555"/>
            <a:chOff x="4104280" y="5105610"/>
            <a:chExt cx="2478935" cy="2253555"/>
          </a:xfrm>
        </p:grpSpPr>
        <p:pic>
          <p:nvPicPr>
            <p:cNvPr id="13" name="Grafik 12" descr="Ein Bild, das Kreis enthält.&#10;&#10;Beschreibung automatisch generiert.">
              <a:extLst>
                <a:ext uri="{FF2B5EF4-FFF2-40B4-BE49-F238E27FC236}">
                  <a16:creationId xmlns:a16="http://schemas.microsoft.com/office/drawing/2014/main" id="{07315A31-1B0B-EC84-2FB5-B6C5DCF9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80000">
              <a:off x="4104280" y="5105610"/>
              <a:ext cx="2478935" cy="2253555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62111E4-A660-2FAE-A67B-CD338AE76D8B}"/>
                </a:ext>
              </a:extLst>
            </p:cNvPr>
            <p:cNvSpPr txBox="1"/>
            <p:nvPr/>
          </p:nvSpPr>
          <p:spPr>
            <a:xfrm>
              <a:off x="4140088" y="5612747"/>
              <a:ext cx="2392763" cy="11900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ts val="1200"/>
                </a:lnSpc>
                <a:spcAft>
                  <a:spcPts val="300"/>
                </a:spcAft>
              </a:pPr>
              <a:r>
                <a:rPr lang="de-DE" sz="1400" b="1" dirty="0">
                  <a:solidFill>
                    <a:srgbClr val="0C4161"/>
                  </a:solidFill>
                  <a:latin typeface="Avenir Next" panose="020B0503020202020204" pitchFamily="34" charset="0"/>
                  <a:ea typeface="Open Sans"/>
                  <a:cs typeface="Open Sans"/>
                </a:rPr>
                <a:t>Silke Gutzmann</a:t>
              </a:r>
            </a:p>
            <a:p>
              <a:pPr algn="ctr">
                <a:lnSpc>
                  <a:spcPts val="1200"/>
                </a:lnSpc>
                <a:spcAft>
                  <a:spcPts val="300"/>
                </a:spcAft>
              </a:pPr>
              <a:r>
                <a:rPr lang="de-DE" sz="1200" dirty="0" err="1">
                  <a:solidFill>
                    <a:srgbClr val="0C4161"/>
                  </a:solidFill>
                  <a:latin typeface="Avenir Next" panose="020B0503020202020204" pitchFamily="34" charset="0"/>
                  <a:ea typeface="Open Sans"/>
                  <a:cs typeface="Open Sans"/>
                </a:rPr>
                <a:t>Évopédagogue</a:t>
              </a:r>
              <a:endParaRPr lang="de-DE" sz="1200" b="1" dirty="0">
                <a:solidFill>
                  <a:srgbClr val="0C4161"/>
                </a:solidFill>
                <a:latin typeface="Avenir Next" panose="020B0503020202020204" pitchFamily="34" charset="0"/>
                <a:ea typeface="Open Sans"/>
                <a:cs typeface="Open Sans"/>
              </a:endParaRPr>
            </a:p>
            <a:p>
              <a:pPr algn="ctr">
                <a:lnSpc>
                  <a:spcPts val="12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de-DE" sz="1200" b="1" dirty="0">
                  <a:solidFill>
                    <a:srgbClr val="0C4161"/>
                  </a:solidFill>
                  <a:latin typeface="Avenir Next" panose="020B0503020202020204" pitchFamily="34" charset="0"/>
                  <a:ea typeface="Open Sans"/>
                  <a:cs typeface="Open Sans"/>
                </a:rPr>
                <a:t>+41 76 679 30 63</a:t>
              </a:r>
              <a:endParaRPr lang="de-DE" sz="1200" b="1" dirty="0">
                <a:solidFill>
                  <a:srgbClr val="0C4161"/>
                </a:solidFill>
                <a:latin typeface="Avenir Next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1200"/>
                </a:lnSpc>
                <a:spcAft>
                  <a:spcPts val="300"/>
                </a:spcAft>
              </a:pPr>
              <a:r>
                <a:rPr lang="de-DE" sz="1200" dirty="0" err="1">
                  <a:solidFill>
                    <a:srgbClr val="0C4161"/>
                  </a:solidFill>
                  <a:latin typeface="Avenir Next" panose="020B0503020202020204" pitchFamily="34" charset="0"/>
                  <a:ea typeface="Open Sans"/>
                  <a:cs typeface="Open Sans"/>
                </a:rPr>
                <a:t>silke.gutzmann@evoped.com</a:t>
              </a:r>
              <a:endParaRPr lang="de-DE" sz="1200" dirty="0">
                <a:solidFill>
                  <a:srgbClr val="0C4161"/>
                </a:solidFill>
                <a:latin typeface="Avenir Next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de-DE" sz="1200" dirty="0" err="1">
                  <a:solidFill>
                    <a:srgbClr val="0C4161"/>
                  </a:solidFill>
                  <a:latin typeface="Avenir Next" panose="020B0503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www.evoped.com</a:t>
              </a:r>
              <a:endParaRPr lang="de-DE" sz="1200" dirty="0">
                <a:solidFill>
                  <a:srgbClr val="0C4161"/>
                </a:solidFill>
                <a:latin typeface="Avenir Next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1" name="Grafik 20" descr="Ein Bild, das Person, Menschliches Gesicht, draußen, Kleidung enthält.&#10;&#10;Automatisch generierte Beschreibung">
            <a:extLst>
              <a:ext uri="{FF2B5EF4-FFF2-40B4-BE49-F238E27FC236}">
                <a16:creationId xmlns:a16="http://schemas.microsoft.com/office/drawing/2014/main" id="{1F5B7C7A-A6F2-9159-8C5D-CFBEB109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8197" t="5499"/>
          <a:stretch/>
        </p:blipFill>
        <p:spPr>
          <a:xfrm rot="531042">
            <a:off x="4781468" y="5601916"/>
            <a:ext cx="1940716" cy="19156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322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lyer_neu_1812" id="{E4784239-5E9E-A448-ABC9-88559693558B}" vid="{E5C258DA-2B74-364A-BB3D-D2A3613451C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</Words>
  <Application>Microsoft Macintosh PowerPoint</Application>
  <PresentationFormat>A4-Papier (210 x 297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Avenir Next</vt:lpstr>
      <vt:lpstr>Avenir Next Demi Bold</vt:lpstr>
      <vt:lpstr>Calibri</vt:lpstr>
      <vt:lpstr>Office-Design</vt:lpstr>
      <vt:lpstr>PowerPoint-Präsentation</vt:lpstr>
    </vt:vector>
  </TitlesOfParts>
  <Manager>Reinhard Auerbach</Manager>
  <Company>I.P.P.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A4</dc:title>
  <dc:subject>Werbung</dc:subject>
  <dc:creator>Dagmar Auerbach</dc:creator>
  <cp:keywords>Liebe Frieden Freiheit</cp:keywords>
  <dc:description>Dagmar Auerbach
Design, Medien &amp; Konzeption
+43 664 100 555 9 
design@evoped.com
</dc:description>
  <cp:lastModifiedBy>Silke Gutzmann</cp:lastModifiedBy>
  <cp:revision>36</cp:revision>
  <cp:lastPrinted>2025-02-15T09:55:56Z</cp:lastPrinted>
  <dcterms:created xsi:type="dcterms:W3CDTF">2013-10-30T12:44:51Z</dcterms:created>
  <dcterms:modified xsi:type="dcterms:W3CDTF">2025-02-17T15:10:15Z</dcterms:modified>
  <cp:category>Design, Medien &amp; Konzeption</cp:category>
</cp:coreProperties>
</file>